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28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2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10D56-3ED0-504B-862A-EEB509584100}" type="datetimeFigureOut">
              <a:rPr lang="en-US" smtClean="0"/>
              <a:t>2/8/21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707BE-3490-0045-8DF2-19676082D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0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707BE-3490-0045-8DF2-19676082D8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09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707BE-3490-0045-8DF2-19676082D8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50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707BE-3490-0045-8DF2-19676082D8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56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83AAB-7011-C445-BC40-6E52D4E06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D06A12-A01C-5F4D-B86C-D9DF2AFD8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C7BDE-92E3-BC47-83F9-928CA21B8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C800-1CE5-D549-9CA5-49D8071CAF5E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3A502-0C71-C94C-9E5D-3173DB7B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A6D97-6D12-4944-917B-43CC96485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FAF8-B608-D345-BE77-C27DF241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2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CBF0-DCEA-7149-B550-95CDB4B94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52D174-AD44-D144-A298-FD35C1005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960F7-7A72-A540-80D2-E342E0342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C800-1CE5-D549-9CA5-49D8071CAF5E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52919-FA1F-5049-B948-CB8AC81A5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E68DA-F7FC-7346-A581-1F3F20FF8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FAF8-B608-D345-BE77-C27DF241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75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E59F00-FDD8-904A-9695-0895F95DE7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C24C25-384D-664B-99F2-79B768EAF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8F869-67D8-5348-9BE2-E715D14D8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C800-1CE5-D549-9CA5-49D8071CAF5E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09BF0-DB28-A54D-95BF-45EEC78B3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B840F-12DF-EF4D-9BDE-6FA4C991C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FAF8-B608-D345-BE77-C27DF241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00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3DE74-66BF-4D4E-8245-545D087D2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0D645-7C3F-FC4E-94C5-750C3ABFB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A03B8-90B9-5C44-BD42-602052539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C800-1CE5-D549-9CA5-49D8071CAF5E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7C5C8-7E96-4D43-B920-9DB94935C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957C6-B5F1-0445-B0F8-D023B217F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FAF8-B608-D345-BE77-C27DF241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7AB77-1CA3-D94B-939F-D89255A89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8F4A3-C374-BE4D-BA70-5F56F78E3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8D162-3793-0746-BC2C-A2A042152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C800-1CE5-D549-9CA5-49D8071CAF5E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48FF4-597A-A240-A9D9-28A1C66A0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A83A7-561E-944B-9782-F828BB50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FAF8-B608-D345-BE77-C27DF241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6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87084-72F4-554B-8052-AF3E93A2D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2B175-BD91-7E4A-A09B-51F4EC901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57F20F-8904-844E-81A0-6B698B183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F7354-AA8E-B140-B427-F213DA9B0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C800-1CE5-D549-9CA5-49D8071CAF5E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5A6CF-00D5-4A4A-A477-3AD51E70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51DD9C-70D2-BF4A-B0CD-502F7395E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FAF8-B608-D345-BE77-C27DF241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6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74EA7-D441-5A4C-8E28-E7DD642B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F2CF2-08BC-F640-B063-99C0745CF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8723F-48E9-B34F-A0F3-A8F23B9F5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CE831-16D0-F348-AB27-899A3A6D85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02A1D-C8E7-EB49-B546-06F9A1F9CE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FD6AF1-D333-AD45-9DF3-F1B7BB64E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C800-1CE5-D549-9CA5-49D8071CAF5E}" type="datetimeFigureOut">
              <a:rPr lang="en-US" smtClean="0"/>
              <a:t>2/8/21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472D35-F9AF-F843-A2ED-1530111AA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FDE1E8-0CF8-3547-9455-CE8ABD1AF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FAF8-B608-D345-BE77-C27DF241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5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6E57C-1C33-A94D-8A87-A7718AF8F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CEF894-32EA-B647-BEE5-C062F4D0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C800-1CE5-D549-9CA5-49D8071CAF5E}" type="datetimeFigureOut">
              <a:rPr lang="en-US" smtClean="0"/>
              <a:t>2/8/21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ACE3B5-A9B4-6C4C-BE26-5E3A0ABBA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5F796-1E03-9846-A2A1-9FE3276A6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FAF8-B608-D345-BE77-C27DF241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7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D5E3EB-6203-D04A-9051-CECC32910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C800-1CE5-D549-9CA5-49D8071CAF5E}" type="datetimeFigureOut">
              <a:rPr lang="en-US" smtClean="0"/>
              <a:t>2/8/21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592AA9-C98E-6545-BD22-E46501812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BED61-F810-C542-AAAD-54301AEE1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FAF8-B608-D345-BE77-C27DF241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3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00289-244F-5E4E-ABFF-FA463FD2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6EDE7-B0B7-D147-A089-C84F547E3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798D4B-7883-E74C-8A15-DDD3E4CE6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D399F-E0AC-E74F-AB16-557AADC21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C800-1CE5-D549-9CA5-49D8071CAF5E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98F76-CFDB-FE4A-A4A5-C47B44B21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F761E-E358-9D41-8310-264004129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FAF8-B608-D345-BE77-C27DF241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5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D78A-C869-1C4E-A3E6-6369B78A9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93E7-10ED-9448-BFA5-6A923D4DD0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CC310-5C24-0E4E-8B9C-54BF5E62C7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EB0A1-0FD9-D34E-BC09-E6C467107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C800-1CE5-D549-9CA5-49D8071CAF5E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B79A2-B9E5-454C-84D4-89EC0EDBF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A77F42-0961-6648-8658-4CBC1B1B8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FAF8-B608-D345-BE77-C27DF241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6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61385A-D985-494E-B601-4B427D4F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4EC69-9EAE-DD4B-904E-50A7E5B47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17DB0-4DBE-7C49-8C66-A3F4CAC9A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0C800-1CE5-D549-9CA5-49D8071CAF5E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78403-832A-A044-B648-05351DBC0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BCF54-2616-984C-A671-D1B3E7EC4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EFAF8-B608-D345-BE77-C27DF241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2EF11-B2D3-9542-B088-1B75992861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Frogs, Fleas, and Painted Cubes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BDE210-7D84-7441-99A6-84F704493A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Problem 4.4</a:t>
            </a:r>
          </a:p>
          <a:p>
            <a:r>
              <a:rPr lang="en-US" dirty="0"/>
              <a:t>Function Card Sort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7D0075A-B10F-AF41-A923-2D1E81FC5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033838" cy="365125"/>
          </a:xfrm>
        </p:spPr>
        <p:txBody>
          <a:bodyPr/>
          <a:lstStyle/>
          <a:p>
            <a:r>
              <a:rPr lang="en-US" dirty="0"/>
              <a:t>Frogs, Fleas, and Painted Cubes| Problem 4.4</a:t>
            </a:r>
          </a:p>
          <a:p>
            <a:r>
              <a:rPr lang="en-US" dirty="0"/>
              <a:t>Copyright 2021 Connected Mathematics Project at Michigan State University. 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25AB8289-499D-7C42-A609-C3F58B610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80641" cy="170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4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102801-E2EC-7340-9F09-021F9C4B2A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33227" y="348115"/>
            <a:ext cx="7816136" cy="3929971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94E10AA-14B6-8049-AD29-4F8D1CB0C655}"/>
              </a:ext>
            </a:extLst>
          </p:cNvPr>
          <p:cNvSpPr txBox="1">
            <a:spLocks/>
          </p:cNvSpPr>
          <p:nvPr/>
        </p:nvSpPr>
        <p:spPr>
          <a:xfrm>
            <a:off x="4125686" y="6327322"/>
            <a:ext cx="50338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Frogs, Fleas, and Painted Cubes| Problem 4.4</a:t>
            </a:r>
          </a:p>
          <a:p>
            <a:r>
              <a:rPr lang="en-US" dirty="0"/>
              <a:t>Copyright 2021 Connected Mathematics Project at Michigan State University. </a:t>
            </a:r>
          </a:p>
        </p:txBody>
      </p:sp>
    </p:spTree>
    <p:extLst>
      <p:ext uri="{BB962C8B-B14F-4D97-AF65-F5344CB8AC3E}">
        <p14:creationId xmlns:p14="http://schemas.microsoft.com/office/powerpoint/2010/main" val="4001365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7330746B-2440-0245-ACD5-502B9DD0F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033838" cy="365125"/>
          </a:xfrm>
        </p:spPr>
        <p:txBody>
          <a:bodyPr/>
          <a:lstStyle/>
          <a:p>
            <a:r>
              <a:rPr lang="en-US" dirty="0"/>
              <a:t>Frogs, Fleas, and Painted Cubes| Problem 4.4</a:t>
            </a:r>
          </a:p>
          <a:p>
            <a:r>
              <a:rPr lang="en-US" dirty="0"/>
              <a:t>Copyright 2021 Connected Mathematics Project at Michigan State University. </a:t>
            </a: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7B519474-644C-3B43-989E-C1669E887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81" y="315871"/>
            <a:ext cx="2548947" cy="1304738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B0C5F6C5-4AE7-C04C-84F8-E155AE505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446" y="365665"/>
            <a:ext cx="2523099" cy="1254944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52EDDB0-504B-A444-9DFE-950965B12C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69289"/>
            <a:ext cx="2523099" cy="1274828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D247E5CF-344C-7348-AD93-15AFED88D6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481" y="1847355"/>
            <a:ext cx="2575674" cy="1304738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AE88360-A36B-8842-83E5-A90CAB8970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7871" y="1847355"/>
            <a:ext cx="2575674" cy="1284439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34556B5C-16B9-0E45-B13B-F6489FE3E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1877265"/>
            <a:ext cx="2542981" cy="1274828"/>
          </a:xfrm>
          <a:prstGeom prst="rect">
            <a:avLst/>
          </a:prstGeom>
        </p:spPr>
      </p:pic>
      <p:pic>
        <p:nvPicPr>
          <p:cNvPr id="36" name="Picture 35" descr="A picture containing text&#10;&#10;Description automatically generated">
            <a:extLst>
              <a:ext uri="{FF2B5EF4-FFF2-40B4-BE49-F238E27FC236}">
                <a16:creationId xmlns:a16="http://schemas.microsoft.com/office/drawing/2014/main" id="{AFB2F40C-3331-514F-8F70-305EB0951C8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3750" r="34777"/>
          <a:stretch/>
        </p:blipFill>
        <p:spPr>
          <a:xfrm>
            <a:off x="1892075" y="3481485"/>
            <a:ext cx="2474159" cy="2525174"/>
          </a:xfrm>
          <a:prstGeom prst="rect">
            <a:avLst/>
          </a:prstGeom>
        </p:spPr>
      </p:pic>
      <p:pic>
        <p:nvPicPr>
          <p:cNvPr id="37" name="Picture 36" descr="A picture containing text&#10;&#10;Description automatically generated">
            <a:extLst>
              <a:ext uri="{FF2B5EF4-FFF2-40B4-BE49-F238E27FC236}">
                <a16:creationId xmlns:a16="http://schemas.microsoft.com/office/drawing/2014/main" id="{5F033487-3AB9-AC4F-89E9-7AD5A9AE694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7589" r="804"/>
          <a:stretch/>
        </p:blipFill>
        <p:spPr>
          <a:xfrm>
            <a:off x="5344421" y="3481485"/>
            <a:ext cx="2422195" cy="246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39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7330746B-2440-0245-ACD5-502B9DD0F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033838" cy="365125"/>
          </a:xfrm>
        </p:spPr>
        <p:txBody>
          <a:bodyPr/>
          <a:lstStyle/>
          <a:p>
            <a:r>
              <a:rPr lang="en-US" dirty="0"/>
              <a:t>Frogs, Fleas, and Painted Cubes| Problem 4.4</a:t>
            </a:r>
          </a:p>
          <a:p>
            <a:r>
              <a:rPr lang="en-US" dirty="0"/>
              <a:t>Copyright 2021 Connected Mathematics Project at Michigan State University. 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CA5515EF-449B-7F41-99DD-9B52CDBA79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288" b="53016"/>
          <a:stretch/>
        </p:blipFill>
        <p:spPr>
          <a:xfrm>
            <a:off x="733738" y="259869"/>
            <a:ext cx="2422194" cy="2418017"/>
          </a:xfrm>
          <a:prstGeom prst="rect">
            <a:avLst/>
          </a:prstGeom>
        </p:spPr>
      </p:pic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1E699B08-C8AB-CA41-A37F-E24ADCFBBE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65" r="34224" b="53016"/>
          <a:stretch/>
        </p:blipFill>
        <p:spPr>
          <a:xfrm>
            <a:off x="3510058" y="259869"/>
            <a:ext cx="2422194" cy="2418017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96DDBA94-F8E2-4E40-844C-5B9FACD18C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129" b="53016"/>
          <a:stretch/>
        </p:blipFill>
        <p:spPr>
          <a:xfrm>
            <a:off x="6193970" y="259869"/>
            <a:ext cx="2434355" cy="2418017"/>
          </a:xfrm>
          <a:prstGeom prst="rect">
            <a:avLst/>
          </a:prstGeo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D758192E-2671-5644-887C-D7B98E1C60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016" r="68129"/>
          <a:stretch/>
        </p:blipFill>
        <p:spPr>
          <a:xfrm>
            <a:off x="713527" y="3178175"/>
            <a:ext cx="2434355" cy="2418017"/>
          </a:xfrm>
          <a:prstGeom prst="rect">
            <a:avLst/>
          </a:prstGeom>
        </p:spPr>
      </p:pic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83D3C0A2-2E6F-144F-A14C-B0FC3CEF47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65" t="53016" r="34064"/>
          <a:stretch/>
        </p:blipFill>
        <p:spPr>
          <a:xfrm>
            <a:off x="3503978" y="3178175"/>
            <a:ext cx="2434354" cy="2418017"/>
          </a:xfrm>
          <a:prstGeom prst="rect">
            <a:avLst/>
          </a:prstGeom>
        </p:spPr>
      </p:pic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56D6700C-C8ED-0B4A-9512-5DE07C3E96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970" t="53016"/>
          <a:stretch/>
        </p:blipFill>
        <p:spPr>
          <a:xfrm>
            <a:off x="6281056" y="3156389"/>
            <a:ext cx="2446513" cy="2418017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F920245F-D010-BC4C-83A4-AA8A22505D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8393"/>
          <a:stretch/>
        </p:blipFill>
        <p:spPr>
          <a:xfrm>
            <a:off x="9072438" y="1925594"/>
            <a:ext cx="2422195" cy="246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07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7330746B-2440-0245-ACD5-502B9DD0F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033838" cy="365125"/>
          </a:xfrm>
        </p:spPr>
        <p:txBody>
          <a:bodyPr/>
          <a:lstStyle/>
          <a:p>
            <a:r>
              <a:rPr lang="en-US" dirty="0"/>
              <a:t>Frogs, Fleas, and Painted Cubes| Problem 4.4</a:t>
            </a:r>
          </a:p>
          <a:p>
            <a:r>
              <a:rPr lang="en-US" dirty="0"/>
              <a:t>Copyright 2021 Connected Mathematics Project at Michigan State University. </a:t>
            </a: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D016A7BD-F138-A04B-9ED8-C5B6CC209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93" y="449034"/>
            <a:ext cx="1333500" cy="2622551"/>
          </a:xfrm>
          <a:prstGeom prst="rect">
            <a:avLst/>
          </a:prstGeom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D38F3D85-5E05-B047-8924-87742F88D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2713" y="449033"/>
            <a:ext cx="1333501" cy="2622551"/>
          </a:xfrm>
          <a:prstGeom prst="rect">
            <a:avLst/>
          </a:prstGeom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F6CFC61A-9123-4C44-8F28-64306C81B1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9338" y="436334"/>
            <a:ext cx="1333500" cy="2635250"/>
          </a:xfrm>
          <a:prstGeom prst="rect">
            <a:avLst/>
          </a:prstGeom>
        </p:spPr>
      </p:pic>
      <p:pic>
        <p:nvPicPr>
          <p:cNvPr id="10" name="Picture 9" descr="Table, calendar&#10;&#10;Description automatically generated">
            <a:extLst>
              <a:ext uri="{FF2B5EF4-FFF2-40B4-BE49-F238E27FC236}">
                <a16:creationId xmlns:a16="http://schemas.microsoft.com/office/drawing/2014/main" id="{61D25ECC-9974-9C4F-9C63-1FCA4CC6B1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9457" y="423636"/>
            <a:ext cx="1339850" cy="2635250"/>
          </a:xfrm>
          <a:prstGeom prst="rect">
            <a:avLst/>
          </a:prstGeom>
        </p:spPr>
      </p:pic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id="{D950DE37-5DCE-7F41-861A-AF0D8901DB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8633" y="423636"/>
            <a:ext cx="1333500" cy="2635250"/>
          </a:xfrm>
          <a:prstGeom prst="rect">
            <a:avLst/>
          </a:prstGeom>
        </p:spPr>
      </p:pic>
      <p:pic>
        <p:nvPicPr>
          <p:cNvPr id="16" name="Picture 15" descr="Table&#10;&#10;Description automatically generated">
            <a:extLst>
              <a:ext uri="{FF2B5EF4-FFF2-40B4-BE49-F238E27FC236}">
                <a16:creationId xmlns:a16="http://schemas.microsoft.com/office/drawing/2014/main" id="{14C49826-8510-EA43-835F-4E80E85D26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77153" y="436335"/>
            <a:ext cx="13525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1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115</Words>
  <Application>Microsoft Macintosh PowerPoint</Application>
  <PresentationFormat>Widescreen</PresentationFormat>
  <Paragraphs>16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Frogs, Fleas, and Painted Cubes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Decimal Ops</dc:title>
  <dc:creator>Slanger-Grant, Yvonne</dc:creator>
  <cp:lastModifiedBy>Slanger-Grant, Yvonne</cp:lastModifiedBy>
  <cp:revision>8</cp:revision>
  <dcterms:created xsi:type="dcterms:W3CDTF">2021-02-09T00:39:27Z</dcterms:created>
  <dcterms:modified xsi:type="dcterms:W3CDTF">2021-02-09T01:52:29Z</dcterms:modified>
</cp:coreProperties>
</file>